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54d2814731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54d2814731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54d2814731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54d2814731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54d2814731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54d2814731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54d2814731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54d2814731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4d2814731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54d2814731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54d2814731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54d2814731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54d2814731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54d2814731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4d281473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4d281473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4d281473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4d281473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4d281473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4d281473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54d281473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54d281473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4d281473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54d281473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54d2814731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54d2814731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54d281473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54d281473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54d281473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54d281473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54d2814731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54d281473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54d2814731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54d2814731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54d2814731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54d2814731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54d2814731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54d281473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Chapter 05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410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85857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600" y="152400"/>
            <a:ext cx="595890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675" y="152400"/>
            <a:ext cx="7790612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30650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056988" y="-861164"/>
            <a:ext cx="4832775" cy="6970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778473" y="-889175"/>
            <a:ext cx="4842926" cy="69456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2031498" y="65025"/>
            <a:ext cx="4763102" cy="5161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266863" y="-998137"/>
            <a:ext cx="4801650" cy="728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792526" y="-637624"/>
            <a:ext cx="4871997" cy="641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875" y="205525"/>
            <a:ext cx="738424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200" y="152400"/>
            <a:ext cx="6352343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036038" y="-918287"/>
            <a:ext cx="4225500" cy="714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8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305866" y="-1700557"/>
            <a:ext cx="4836326" cy="859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5700" y="152400"/>
            <a:ext cx="5966075" cy="48386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289592" y="-1748709"/>
            <a:ext cx="4794474" cy="852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